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60" r:id="rId1"/>
  </p:sldMasterIdLst>
  <p:notesMasterIdLst>
    <p:notesMasterId r:id="rId20"/>
  </p:notesMasterIdLst>
  <p:sldIdLst>
    <p:sldId id="256" r:id="rId2"/>
    <p:sldId id="715" r:id="rId3"/>
    <p:sldId id="676" r:id="rId4"/>
    <p:sldId id="717" r:id="rId5"/>
    <p:sldId id="716" r:id="rId6"/>
    <p:sldId id="674" r:id="rId7"/>
    <p:sldId id="718" r:id="rId8"/>
    <p:sldId id="727" r:id="rId9"/>
    <p:sldId id="719" r:id="rId10"/>
    <p:sldId id="723" r:id="rId11"/>
    <p:sldId id="724" r:id="rId12"/>
    <p:sldId id="720" r:id="rId13"/>
    <p:sldId id="721" r:id="rId14"/>
    <p:sldId id="722" r:id="rId15"/>
    <p:sldId id="725" r:id="rId16"/>
    <p:sldId id="726" r:id="rId17"/>
    <p:sldId id="711" r:id="rId18"/>
    <p:sldId id="30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F50"/>
    <a:srgbClr val="8497B0"/>
    <a:srgbClr val="8FAADC"/>
    <a:srgbClr val="2F5597"/>
    <a:srgbClr val="626CC7"/>
    <a:srgbClr val="323B8D"/>
    <a:srgbClr val="21275D"/>
    <a:srgbClr val="161A3E"/>
    <a:srgbClr val="203864"/>
    <a:srgbClr val="8BB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CA8346-09F0-4301-B585-28E9403048AB}" v="218" dt="2023-11-21T11:40:02.7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71" autoAdjust="0"/>
    <p:restoredTop sz="93447" autoAdjust="0"/>
  </p:normalViewPr>
  <p:slideViewPr>
    <p:cSldViewPr snapToGrid="0">
      <p:cViewPr varScale="1">
        <p:scale>
          <a:sx n="74" d="100"/>
          <a:sy n="74" d="100"/>
        </p:scale>
        <p:origin x="859" y="58"/>
      </p:cViewPr>
      <p:guideLst/>
    </p:cSldViewPr>
  </p:slideViewPr>
  <p:notesTextViewPr>
    <p:cViewPr>
      <p:scale>
        <a:sx n="75" d="100"/>
        <a:sy n="75"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077D8-B575-4753-B8FD-F5736649C91E}" type="datetimeFigureOut">
              <a:rPr lang="en-IN" smtClean="0"/>
              <a:t>26-12-2025</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FFB008-8E38-46F5-BCB9-8CFEF233CF3A}" type="slidenum">
              <a:rPr lang="en-IN" smtClean="0"/>
              <a:t>‹#›</a:t>
            </a:fld>
            <a:endParaRPr lang="en-IN" dirty="0"/>
          </a:p>
        </p:txBody>
      </p:sp>
    </p:spTree>
    <p:extLst>
      <p:ext uri="{BB962C8B-B14F-4D97-AF65-F5344CB8AC3E}">
        <p14:creationId xmlns:p14="http://schemas.microsoft.com/office/powerpoint/2010/main" val="40341884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7FFB008-8E38-46F5-BCB9-8CFEF233CF3A}" type="slidenum">
              <a:rPr lang="en-IN" smtClean="0"/>
              <a:t>3</a:t>
            </a:fld>
            <a:endParaRPr lang="en-IN" dirty="0"/>
          </a:p>
        </p:txBody>
      </p:sp>
    </p:spTree>
    <p:extLst>
      <p:ext uri="{BB962C8B-B14F-4D97-AF65-F5344CB8AC3E}">
        <p14:creationId xmlns:p14="http://schemas.microsoft.com/office/powerpoint/2010/main" val="1797883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F96C99-CC77-6563-8F95-A737BE8D9F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5F937D-DABA-51C8-E403-C33C8F1068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460345-072C-7AD2-35A1-878642D72746}"/>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CEBC5E8A-6119-C7F0-8BCD-0264D233CF4C}"/>
              </a:ext>
            </a:extLst>
          </p:cNvPr>
          <p:cNvSpPr>
            <a:spLocks noGrp="1"/>
          </p:cNvSpPr>
          <p:nvPr>
            <p:ph type="sldNum" sz="quarter" idx="5"/>
          </p:nvPr>
        </p:nvSpPr>
        <p:spPr/>
        <p:txBody>
          <a:bodyPr/>
          <a:lstStyle/>
          <a:p>
            <a:fld id="{47FFB008-8E38-46F5-BCB9-8CFEF233CF3A}" type="slidenum">
              <a:rPr lang="en-IN" smtClean="0"/>
              <a:t>4</a:t>
            </a:fld>
            <a:endParaRPr lang="en-IN" dirty="0"/>
          </a:p>
        </p:txBody>
      </p:sp>
    </p:spTree>
    <p:extLst>
      <p:ext uri="{BB962C8B-B14F-4D97-AF65-F5344CB8AC3E}">
        <p14:creationId xmlns:p14="http://schemas.microsoft.com/office/powerpoint/2010/main" val="18002741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1D4C31DA-14CA-CFBA-5089-9BCD0585380D}"/>
              </a:ext>
            </a:extLst>
          </p:cNvPr>
          <p:cNvGrpSpPr/>
          <p:nvPr userDrawn="1"/>
        </p:nvGrpSpPr>
        <p:grpSpPr>
          <a:xfrm>
            <a:off x="-21770" y="0"/>
            <a:ext cx="12213771" cy="6858000"/>
            <a:chOff x="-21770" y="0"/>
            <a:chExt cx="12213771" cy="6858000"/>
          </a:xfrm>
        </p:grpSpPr>
        <p:pic>
          <p:nvPicPr>
            <p:cNvPr id="6" name="Picture 5" descr="Tech Background&quot; Images – Browse 8,227 Stock Photos, Vectors, and Video |  Adobe Stock">
              <a:extLst>
                <a:ext uri="{FF2B5EF4-FFF2-40B4-BE49-F238E27FC236}">
                  <a16:creationId xmlns:a16="http://schemas.microsoft.com/office/drawing/2014/main" id="{912EDB8F-0820-57F6-5CDA-EEB6AC9EF357}"/>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352" t="2332" r="1954" b="1250"/>
            <a:stretch>
              <a:fillRect/>
            </a:stretch>
          </p:blipFill>
          <p:spPr bwMode="auto">
            <a:xfrm>
              <a:off x="-21770" y="0"/>
              <a:ext cx="12213771" cy="6858000"/>
            </a:xfrm>
            <a:custGeom>
              <a:avLst/>
              <a:gdLst>
                <a:gd name="connsiteX0" fmla="*/ 0 w 12213771"/>
                <a:gd name="connsiteY0" fmla="*/ 0 h 6858000"/>
                <a:gd name="connsiteX1" fmla="*/ 12213771 w 12213771"/>
                <a:gd name="connsiteY1" fmla="*/ 0 h 6858000"/>
                <a:gd name="connsiteX2" fmla="*/ 12213771 w 12213771"/>
                <a:gd name="connsiteY2" fmla="*/ 6858000 h 6858000"/>
                <a:gd name="connsiteX3" fmla="*/ 0 w 122137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213771" h="6858000">
                  <a:moveTo>
                    <a:pt x="0" y="0"/>
                  </a:moveTo>
                  <a:lnTo>
                    <a:pt x="12213771" y="0"/>
                  </a:lnTo>
                  <a:lnTo>
                    <a:pt x="12213771"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97530BAD-0593-FBF1-1D42-9B727191475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17794" y="913775"/>
              <a:ext cx="5159490" cy="1423752"/>
            </a:xfrm>
            <a:prstGeom prst="rect">
              <a:avLst/>
            </a:prstGeom>
          </p:spPr>
        </p:pic>
      </p:grpSp>
    </p:spTree>
    <p:extLst>
      <p:ext uri="{BB962C8B-B14F-4D97-AF65-F5344CB8AC3E}">
        <p14:creationId xmlns:p14="http://schemas.microsoft.com/office/powerpoint/2010/main" val="1331126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6"/>
            <a:ext cx="10834233" cy="612775"/>
          </a:xfrm>
        </p:spPr>
        <p:txBody>
          <a:bodyPr/>
          <a:lstStyle/>
          <a:p>
            <a:r>
              <a:rPr lang="en-US" dirty="0"/>
              <a:t>Click to edit Master title style</a:t>
            </a:r>
          </a:p>
        </p:txBody>
      </p:sp>
      <p:sp>
        <p:nvSpPr>
          <p:cNvPr id="3" name="Content Placeholder 2"/>
          <p:cNvSpPr>
            <a:spLocks noGrp="1"/>
          </p:cNvSpPr>
          <p:nvPr>
            <p:ph sz="half" idx="1"/>
          </p:nvPr>
        </p:nvSpPr>
        <p:spPr>
          <a:xfrm>
            <a:off x="678881" y="1659835"/>
            <a:ext cx="5340919" cy="4399442"/>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199" y="1659835"/>
            <a:ext cx="5340917" cy="4399442"/>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9934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5"/>
            <a:ext cx="10834234" cy="612775"/>
          </a:xfrm>
        </p:spPr>
        <p:txBody>
          <a:bodyPr/>
          <a:lstStyle/>
          <a:p>
            <a:r>
              <a:rPr lang="en-US" dirty="0"/>
              <a:t>Click to edit Master title style</a:t>
            </a:r>
          </a:p>
        </p:txBody>
      </p:sp>
      <p:sp>
        <p:nvSpPr>
          <p:cNvPr id="3" name="Text Placeholder 2"/>
          <p:cNvSpPr>
            <a:spLocks noGrp="1"/>
          </p:cNvSpPr>
          <p:nvPr>
            <p:ph type="body" idx="1"/>
          </p:nvPr>
        </p:nvSpPr>
        <p:spPr>
          <a:xfrm>
            <a:off x="678881" y="1659834"/>
            <a:ext cx="5318693" cy="655349"/>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78881" y="2505075"/>
            <a:ext cx="5318693" cy="355282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2" y="1659834"/>
            <a:ext cx="5340914" cy="655349"/>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2" y="2505075"/>
            <a:ext cx="5340914" cy="355282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89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a:t>Click to edit Master title style</a:t>
            </a:r>
          </a:p>
        </p:txBody>
      </p:sp>
    </p:spTree>
    <p:extLst>
      <p:ext uri="{BB962C8B-B14F-4D97-AF65-F5344CB8AC3E}">
        <p14:creationId xmlns:p14="http://schemas.microsoft.com/office/powerpoint/2010/main" val="28312565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55931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6"/>
            <a:ext cx="4093145" cy="1453734"/>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9" y="1659835"/>
            <a:ext cx="6329928" cy="4201215"/>
          </a:xfrm>
          <a:prstGeom prst="rect">
            <a:avLst/>
          </a:prstGeom>
        </p:spPr>
        <p:txBody>
          <a:bodyPr/>
          <a:lstStyle>
            <a:lvl1pPr>
              <a:defRPr sz="3200">
                <a:solidFill>
                  <a:schemeClr val="bg2">
                    <a:lumMod val="10000"/>
                  </a:schemeClr>
                </a:solidFill>
              </a:defRPr>
            </a:lvl1pPr>
            <a:lvl2pPr>
              <a:defRPr sz="2800">
                <a:solidFill>
                  <a:schemeClr val="bg2">
                    <a:lumMod val="10000"/>
                  </a:schemeClr>
                </a:solidFill>
              </a:defRPr>
            </a:lvl2pPr>
            <a:lvl3pPr>
              <a:defRPr sz="2400">
                <a:solidFill>
                  <a:schemeClr val="bg2">
                    <a:lumMod val="10000"/>
                  </a:schemeClr>
                </a:solidFill>
              </a:defRPr>
            </a:lvl3pPr>
            <a:lvl4pPr>
              <a:defRPr sz="2000">
                <a:solidFill>
                  <a:schemeClr val="bg2">
                    <a:lumMod val="10000"/>
                  </a:schemeClr>
                </a:solidFill>
              </a:defRPr>
            </a:lvl4pPr>
            <a:lvl5pPr>
              <a:defRPr sz="2000">
                <a:solidFill>
                  <a:schemeClr val="bg2">
                    <a:lumMod val="10000"/>
                  </a:schemeClr>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78881" y="2315183"/>
            <a:ext cx="4093145" cy="355380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8283493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dirty="0"/>
              <a:t>Click to edit Master title style</a:t>
            </a:r>
          </a:p>
        </p:txBody>
      </p:sp>
      <p:sp>
        <p:nvSpPr>
          <p:cNvPr id="3" name="Vertical Text Placeholder 2"/>
          <p:cNvSpPr>
            <a:spLocks noGrp="1"/>
          </p:cNvSpPr>
          <p:nvPr>
            <p:ph type="body" orient="vert" idx="1"/>
          </p:nvPr>
        </p:nvSpPr>
        <p:spPr>
          <a:xfrm>
            <a:off x="678884" y="1659834"/>
            <a:ext cx="10834234" cy="4166933"/>
          </a:xfrm>
          <a:prstGeom prst="rect">
            <a:avLst/>
          </a:prstGeom>
        </p:spPr>
        <p:txBody>
          <a:bodyPr vert="eaVert"/>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750536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pic>
        <p:nvPicPr>
          <p:cNvPr id="4" name="Picture 3" descr="Tech Background&quot; Images – Browse 8,227 Stock Photos, Vectors, and Video |  Adobe Stock">
            <a:extLst>
              <a:ext uri="{FF2B5EF4-FFF2-40B4-BE49-F238E27FC236}">
                <a16:creationId xmlns:a16="http://schemas.microsoft.com/office/drawing/2014/main" id="{19625874-6531-A345-C3ED-8BD86E0E300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352" t="2332" r="1954" b="1250"/>
          <a:stretch>
            <a:fillRect/>
          </a:stretch>
        </p:blipFill>
        <p:spPr bwMode="auto">
          <a:xfrm>
            <a:off x="-21770" y="0"/>
            <a:ext cx="12213771" cy="6858000"/>
          </a:xfrm>
          <a:custGeom>
            <a:avLst/>
            <a:gdLst>
              <a:gd name="connsiteX0" fmla="*/ 0 w 12213771"/>
              <a:gd name="connsiteY0" fmla="*/ 0 h 6858000"/>
              <a:gd name="connsiteX1" fmla="*/ 12213771 w 12213771"/>
              <a:gd name="connsiteY1" fmla="*/ 0 h 6858000"/>
              <a:gd name="connsiteX2" fmla="*/ 12213771 w 12213771"/>
              <a:gd name="connsiteY2" fmla="*/ 6858000 h 6858000"/>
              <a:gd name="connsiteX3" fmla="*/ 0 w 122137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213771" h="6858000">
                <a:moveTo>
                  <a:pt x="0" y="0"/>
                </a:moveTo>
                <a:lnTo>
                  <a:pt x="12213771" y="0"/>
                </a:lnTo>
                <a:lnTo>
                  <a:pt x="12213771"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2" name="Vertical Title 1"/>
          <p:cNvSpPr>
            <a:spLocks noGrp="1"/>
          </p:cNvSpPr>
          <p:nvPr>
            <p:ph type="title" orient="vert" hasCustomPrompt="1"/>
          </p:nvPr>
        </p:nvSpPr>
        <p:spPr>
          <a:xfrm rot="16200000">
            <a:off x="4770665" y="-2959994"/>
            <a:ext cx="2628900" cy="12213771"/>
          </a:xfrm>
        </p:spPr>
        <p:txBody>
          <a:bodyPr vert="eaVert">
            <a:normAutofit/>
          </a:bodyPr>
          <a:lstStyle>
            <a:lvl1pPr algn="ctr">
              <a:defRPr sz="8000">
                <a:solidFill>
                  <a:schemeClr val="bg1"/>
                </a:solidFill>
              </a:defRPr>
            </a:lvl1pPr>
          </a:lstStyle>
          <a:p>
            <a:r>
              <a:rPr lang="en-US" dirty="0"/>
              <a:t>Thank You</a:t>
            </a:r>
          </a:p>
        </p:txBody>
      </p:sp>
    </p:spTree>
    <p:extLst>
      <p:ext uri="{BB962C8B-B14F-4D97-AF65-F5344CB8AC3E}">
        <p14:creationId xmlns:p14="http://schemas.microsoft.com/office/powerpoint/2010/main" val="4167474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dirty="0"/>
              <a:t>Click to edit Master title style</a:t>
            </a:r>
          </a:p>
        </p:txBody>
      </p:sp>
      <p:sp>
        <p:nvSpPr>
          <p:cNvPr id="3" name="Content Placeholder 2"/>
          <p:cNvSpPr>
            <a:spLocks noGrp="1"/>
          </p:cNvSpPr>
          <p:nvPr>
            <p:ph idx="1"/>
          </p:nvPr>
        </p:nvSpPr>
        <p:spPr>
          <a:xfrm>
            <a:off x="678884" y="1675075"/>
            <a:ext cx="10834234"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2652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Thir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55269" y="603666"/>
            <a:ext cx="7057847" cy="5454235"/>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1" y="0"/>
            <a:ext cx="41148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sp>
        <p:nvSpPr>
          <p:cNvPr id="2" name="Title 1"/>
          <p:cNvSpPr>
            <a:spLocks noGrp="1"/>
          </p:cNvSpPr>
          <p:nvPr>
            <p:ph type="title"/>
          </p:nvPr>
        </p:nvSpPr>
        <p:spPr>
          <a:xfrm>
            <a:off x="838202" y="2049670"/>
            <a:ext cx="2743200" cy="2562226"/>
          </a:xfrm>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361238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One Third">
    <p:spTree>
      <p:nvGrpSpPr>
        <p:cNvPr id="1" name=""/>
        <p:cNvGrpSpPr/>
        <p:nvPr/>
      </p:nvGrpSpPr>
      <p:grpSpPr>
        <a:xfrm>
          <a:off x="0" y="0"/>
          <a:ext cx="0" cy="0"/>
          <a:chOff x="0" y="0"/>
          <a:chExt cx="0" cy="0"/>
        </a:xfrm>
      </p:grpSpPr>
      <p:sp>
        <p:nvSpPr>
          <p:cNvPr id="2" name="Title 1"/>
          <p:cNvSpPr>
            <a:spLocks noGrp="1"/>
          </p:cNvSpPr>
          <p:nvPr>
            <p:ph type="title"/>
          </p:nvPr>
        </p:nvSpPr>
        <p:spPr>
          <a:xfrm>
            <a:off x="678882" y="603666"/>
            <a:ext cx="7055274" cy="612775"/>
          </a:xfrm>
        </p:spPr>
        <p:txBody>
          <a:bodyPr/>
          <a:lstStyle/>
          <a:p>
            <a:r>
              <a:rPr lang="en-US" dirty="0"/>
              <a:t>Click to edit Master title style</a:t>
            </a:r>
          </a:p>
        </p:txBody>
      </p:sp>
      <p:sp>
        <p:nvSpPr>
          <p:cNvPr id="3" name="Content Placeholder 2"/>
          <p:cNvSpPr>
            <a:spLocks noGrp="1"/>
          </p:cNvSpPr>
          <p:nvPr>
            <p:ph idx="1"/>
          </p:nvPr>
        </p:nvSpPr>
        <p:spPr>
          <a:xfrm>
            <a:off x="678882" y="1659835"/>
            <a:ext cx="7055274"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8077201" y="0"/>
            <a:ext cx="41148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pic>
        <p:nvPicPr>
          <p:cNvPr id="7" name="Picture 6">
            <a:extLst>
              <a:ext uri="{FF2B5EF4-FFF2-40B4-BE49-F238E27FC236}">
                <a16:creationId xmlns:a16="http://schemas.microsoft.com/office/drawing/2014/main" id="{F13DF77B-C435-B418-C899-54652105D04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4013561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alf &amp; Half">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5"/>
            <a:ext cx="5107239" cy="612775"/>
          </a:xfrm>
        </p:spPr>
        <p:txBody>
          <a:bodyPr/>
          <a:lstStyle/>
          <a:p>
            <a:r>
              <a:rPr lang="en-US" dirty="0"/>
              <a:t>Click to edit Master title style</a:t>
            </a:r>
          </a:p>
        </p:txBody>
      </p:sp>
      <p:sp>
        <p:nvSpPr>
          <p:cNvPr id="3" name="Content Placeholder 2"/>
          <p:cNvSpPr>
            <a:spLocks noGrp="1"/>
          </p:cNvSpPr>
          <p:nvPr>
            <p:ph idx="1"/>
          </p:nvPr>
        </p:nvSpPr>
        <p:spPr>
          <a:xfrm>
            <a:off x="678881" y="1659836"/>
            <a:ext cx="5107239"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6096000" y="0"/>
            <a:ext cx="60960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pic>
        <p:nvPicPr>
          <p:cNvPr id="4" name="Picture 3">
            <a:extLst>
              <a:ext uri="{FF2B5EF4-FFF2-40B4-BE49-F238E27FC236}">
                <a16:creationId xmlns:a16="http://schemas.microsoft.com/office/drawing/2014/main" id="{4258C05D-B60D-14D1-7105-F6719232542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1185285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Third Flow Errow">
    <p:spTree>
      <p:nvGrpSpPr>
        <p:cNvPr id="1" name=""/>
        <p:cNvGrpSpPr/>
        <p:nvPr/>
      </p:nvGrpSpPr>
      <p:grpSpPr>
        <a:xfrm>
          <a:off x="0" y="0"/>
          <a:ext cx="0" cy="0"/>
          <a:chOff x="0" y="0"/>
          <a:chExt cx="0" cy="0"/>
        </a:xfrm>
      </p:grpSpPr>
      <p:sp>
        <p:nvSpPr>
          <p:cNvPr id="2" name="Title 1"/>
          <p:cNvSpPr>
            <a:spLocks noGrp="1"/>
          </p:cNvSpPr>
          <p:nvPr>
            <p:ph type="title"/>
          </p:nvPr>
        </p:nvSpPr>
        <p:spPr>
          <a:xfrm>
            <a:off x="4455269" y="603666"/>
            <a:ext cx="7057847" cy="612775"/>
          </a:xfrm>
        </p:spPr>
        <p:txBody>
          <a:bodyPr/>
          <a:lstStyle/>
          <a:p>
            <a:r>
              <a:rPr lang="en-US" dirty="0"/>
              <a:t>Click to edit Master title style</a:t>
            </a:r>
          </a:p>
        </p:txBody>
      </p:sp>
      <p:sp>
        <p:nvSpPr>
          <p:cNvPr id="3" name="Content Placeholder 2"/>
          <p:cNvSpPr>
            <a:spLocks noGrp="1"/>
          </p:cNvSpPr>
          <p:nvPr>
            <p:ph idx="1"/>
          </p:nvPr>
        </p:nvSpPr>
        <p:spPr>
          <a:xfrm>
            <a:off x="4455269" y="1659835"/>
            <a:ext cx="7057847"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Arrow: Pentagon 5">
            <a:extLst>
              <a:ext uri="{FF2B5EF4-FFF2-40B4-BE49-F238E27FC236}">
                <a16:creationId xmlns:a16="http://schemas.microsoft.com/office/drawing/2014/main" id="{360409B4-C617-2A18-6BFD-309E9F59F1A6}"/>
              </a:ext>
            </a:extLst>
          </p:cNvPr>
          <p:cNvSpPr/>
          <p:nvPr userDrawn="1"/>
        </p:nvSpPr>
        <p:spPr>
          <a:xfrm>
            <a:off x="1" y="0"/>
            <a:ext cx="4114800" cy="6858000"/>
          </a:xfrm>
          <a:prstGeom prst="homePlate">
            <a:avLst>
              <a:gd name="adj" fmla="val 16049"/>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678882" y="3122614"/>
            <a:ext cx="2978720"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chemeClr val="bg1"/>
                </a:solidFill>
                <a:latin typeface="Calibri" panose="020F0502020204030204" pitchFamily="34" charset="0"/>
              </a:rPr>
              <a:t>Click to edit Master title style</a:t>
            </a:r>
          </a:p>
        </p:txBody>
      </p:sp>
    </p:spTree>
    <p:extLst>
      <p:ext uri="{BB962C8B-B14F-4D97-AF65-F5344CB8AC3E}">
        <p14:creationId xmlns:p14="http://schemas.microsoft.com/office/powerpoint/2010/main" val="599992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One Thir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838200" y="3122614"/>
            <a:ext cx="2819401"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rgbClr val="1D1B58"/>
                </a:solidFill>
                <a:latin typeface="Calibri" panose="020F0502020204030204" pitchFamily="34" charset="0"/>
              </a:rPr>
              <a:t>Click to edit Master title style</a:t>
            </a:r>
          </a:p>
        </p:txBody>
      </p:sp>
      <p:sp>
        <p:nvSpPr>
          <p:cNvPr id="13" name="Freeform: Shape 12">
            <a:extLst>
              <a:ext uri="{FF2B5EF4-FFF2-40B4-BE49-F238E27FC236}">
                <a16:creationId xmlns:a16="http://schemas.microsoft.com/office/drawing/2014/main" id="{BC7368D9-5898-B04D-9CD2-C5A3736BFFA6}"/>
              </a:ext>
            </a:extLst>
          </p:cNvPr>
          <p:cNvSpPr/>
          <p:nvPr userDrawn="1"/>
        </p:nvSpPr>
        <p:spPr>
          <a:xfrm>
            <a:off x="3454417" y="0"/>
            <a:ext cx="8737584" cy="6858000"/>
          </a:xfrm>
          <a:custGeom>
            <a:avLst/>
            <a:gdLst>
              <a:gd name="connsiteX0" fmla="*/ 0 w 9601184"/>
              <a:gd name="connsiteY0" fmla="*/ 0 h 6858000"/>
              <a:gd name="connsiteX1" fmla="*/ 9601184 w 9601184"/>
              <a:gd name="connsiteY1" fmla="*/ 0 h 6858000"/>
              <a:gd name="connsiteX2" fmla="*/ 9601184 w 9601184"/>
              <a:gd name="connsiteY2" fmla="*/ 6858000 h 6858000"/>
              <a:gd name="connsiteX3" fmla="*/ 0 w 9601184"/>
              <a:gd name="connsiteY3" fmla="*/ 6858000 h 6858000"/>
              <a:gd name="connsiteX4" fmla="*/ 660384 w 9601184"/>
              <a:gd name="connsiteY4" fmla="*/ 3429000 h 6858000"/>
              <a:gd name="connsiteX5" fmla="*/ 0 w 9601184"/>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01184" h="6858000">
                <a:moveTo>
                  <a:pt x="0" y="0"/>
                </a:moveTo>
                <a:lnTo>
                  <a:pt x="9601184" y="0"/>
                </a:lnTo>
                <a:lnTo>
                  <a:pt x="9601184" y="6858000"/>
                </a:lnTo>
                <a:lnTo>
                  <a:pt x="0" y="6858000"/>
                </a:lnTo>
                <a:lnTo>
                  <a:pt x="660384" y="3429000"/>
                </a:lnTo>
                <a:lnTo>
                  <a:pt x="0" y="0"/>
                </a:lnTo>
                <a:close/>
              </a:path>
            </a:pathLst>
          </a:custGeom>
          <a:solidFill>
            <a:srgbClr val="1D1B58"/>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800" dirty="0"/>
          </a:p>
        </p:txBody>
      </p:sp>
      <p:sp>
        <p:nvSpPr>
          <p:cNvPr id="2" name="Title 1"/>
          <p:cNvSpPr>
            <a:spLocks noGrp="1"/>
          </p:cNvSpPr>
          <p:nvPr>
            <p:ph type="title"/>
          </p:nvPr>
        </p:nvSpPr>
        <p:spPr>
          <a:xfrm>
            <a:off x="4455269" y="603666"/>
            <a:ext cx="7057847" cy="612775"/>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455269" y="1659835"/>
            <a:ext cx="7057847" cy="4398066"/>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a:extLst>
              <a:ext uri="{FF2B5EF4-FFF2-40B4-BE49-F238E27FC236}">
                <a16:creationId xmlns:a16="http://schemas.microsoft.com/office/drawing/2014/main" id="{BC1D7751-B046-E6FF-E802-137A168948C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645539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One Third">
    <p:spTree>
      <p:nvGrpSpPr>
        <p:cNvPr id="1" name=""/>
        <p:cNvGrpSpPr/>
        <p:nvPr/>
      </p:nvGrpSpPr>
      <p:grpSpPr>
        <a:xfrm>
          <a:off x="0" y="0"/>
          <a:ext cx="0" cy="0"/>
          <a:chOff x="0" y="0"/>
          <a:chExt cx="0" cy="0"/>
        </a:xfrm>
      </p:grpSpPr>
      <p:sp>
        <p:nvSpPr>
          <p:cNvPr id="2" name="Title 1"/>
          <p:cNvSpPr>
            <a:spLocks noGrp="1"/>
          </p:cNvSpPr>
          <p:nvPr>
            <p:ph type="title"/>
          </p:nvPr>
        </p:nvSpPr>
        <p:spPr>
          <a:xfrm>
            <a:off x="678882" y="603666"/>
            <a:ext cx="6687118" cy="612775"/>
          </a:xfrm>
        </p:spPr>
        <p:txBody>
          <a:bodyPr/>
          <a:lstStyle/>
          <a:p>
            <a:r>
              <a:rPr lang="en-US" dirty="0"/>
              <a:t>Click to edit Master title style</a:t>
            </a:r>
          </a:p>
        </p:txBody>
      </p:sp>
      <p:sp>
        <p:nvSpPr>
          <p:cNvPr id="3" name="Content Placeholder 2"/>
          <p:cNvSpPr>
            <a:spLocks noGrp="1"/>
          </p:cNvSpPr>
          <p:nvPr>
            <p:ph idx="1"/>
          </p:nvPr>
        </p:nvSpPr>
        <p:spPr>
          <a:xfrm>
            <a:off x="678882" y="1659835"/>
            <a:ext cx="6687118"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8567565" y="3064248"/>
            <a:ext cx="3314556"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chemeClr val="bg1"/>
                </a:solidFill>
                <a:latin typeface="Calibri" panose="020F0502020204030204" pitchFamily="34" charset="0"/>
              </a:rPr>
              <a:t>Click to edit Master title style</a:t>
            </a:r>
          </a:p>
        </p:txBody>
      </p:sp>
      <p:sp>
        <p:nvSpPr>
          <p:cNvPr id="13" name="Freeform: Shape 12">
            <a:extLst>
              <a:ext uri="{FF2B5EF4-FFF2-40B4-BE49-F238E27FC236}">
                <a16:creationId xmlns:a16="http://schemas.microsoft.com/office/drawing/2014/main" id="{D78CF48E-B68F-E9BA-8398-FF8CD727D1A9}"/>
              </a:ext>
            </a:extLst>
          </p:cNvPr>
          <p:cNvSpPr/>
          <p:nvPr userDrawn="1"/>
        </p:nvSpPr>
        <p:spPr>
          <a:xfrm>
            <a:off x="7543800" y="0"/>
            <a:ext cx="4648201" cy="6858000"/>
          </a:xfrm>
          <a:custGeom>
            <a:avLst/>
            <a:gdLst>
              <a:gd name="connsiteX0" fmla="*/ 0 w 3818882"/>
              <a:gd name="connsiteY0" fmla="*/ 0 h 6858000"/>
              <a:gd name="connsiteX1" fmla="*/ 3818882 w 3818882"/>
              <a:gd name="connsiteY1" fmla="*/ 0 h 6858000"/>
              <a:gd name="connsiteX2" fmla="*/ 3818882 w 3818882"/>
              <a:gd name="connsiteY2" fmla="*/ 6858000 h 6858000"/>
              <a:gd name="connsiteX3" fmla="*/ 0 w 3818882"/>
              <a:gd name="connsiteY3" fmla="*/ 6858000 h 6858000"/>
              <a:gd name="connsiteX4" fmla="*/ 796282 w 3818882"/>
              <a:gd name="connsiteY4" fmla="*/ 3429000 h 6858000"/>
              <a:gd name="connsiteX5" fmla="*/ 0 w 3818882"/>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8882" h="6858000">
                <a:moveTo>
                  <a:pt x="0" y="0"/>
                </a:moveTo>
                <a:lnTo>
                  <a:pt x="3818882" y="0"/>
                </a:lnTo>
                <a:lnTo>
                  <a:pt x="3818882" y="6858000"/>
                </a:lnTo>
                <a:lnTo>
                  <a:pt x="0" y="6858000"/>
                </a:lnTo>
                <a:lnTo>
                  <a:pt x="796282" y="3429000"/>
                </a:lnTo>
                <a:lnTo>
                  <a:pt x="0" y="0"/>
                </a:lnTo>
                <a:close/>
              </a:path>
            </a:pathLst>
          </a:custGeom>
          <a:solidFill>
            <a:srgbClr val="1D1B58"/>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800" dirty="0"/>
          </a:p>
        </p:txBody>
      </p:sp>
      <p:pic>
        <p:nvPicPr>
          <p:cNvPr id="4" name="Picture 3">
            <a:extLst>
              <a:ext uri="{FF2B5EF4-FFF2-40B4-BE49-F238E27FC236}">
                <a16:creationId xmlns:a16="http://schemas.microsoft.com/office/drawing/2014/main" id="{5BC983E8-29C2-9FD4-5029-201C1DDD5E8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1907501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8883" y="1709738"/>
            <a:ext cx="10834234"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678883" y="4589464"/>
            <a:ext cx="10834234"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07278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78884" y="603666"/>
            <a:ext cx="10834232" cy="612775"/>
          </a:xfrm>
          <a:prstGeom prst="rect">
            <a:avLst/>
          </a:prstGeom>
        </p:spPr>
        <p:txBody>
          <a:bodyPr vert="horz" lIns="0" tIns="0" rIns="0" bIns="0" rtlCol="0" anchor="ctr">
            <a:normAutofit/>
          </a:bodyPr>
          <a:lstStyle/>
          <a:p>
            <a:r>
              <a:rPr lang="en-US" dirty="0"/>
              <a:t>Click to edit Master title style</a:t>
            </a:r>
          </a:p>
        </p:txBody>
      </p:sp>
      <p:sp>
        <p:nvSpPr>
          <p:cNvPr id="3" name="Text Placeholder 2"/>
          <p:cNvSpPr>
            <a:spLocks noGrp="1"/>
          </p:cNvSpPr>
          <p:nvPr>
            <p:ph type="body" idx="1"/>
          </p:nvPr>
        </p:nvSpPr>
        <p:spPr>
          <a:xfrm>
            <a:off x="678884" y="1659835"/>
            <a:ext cx="10834234" cy="43980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052" name="Picture 4" descr="Top Ranked Data Science Institute, Classroom Plus Online Training | Boston  Institute of Analytics">
            <a:extLst>
              <a:ext uri="{FF2B5EF4-FFF2-40B4-BE49-F238E27FC236}">
                <a16:creationId xmlns:a16="http://schemas.microsoft.com/office/drawing/2014/main" id="{D55A4135-B2E5-3A1C-9614-E010D1062B85}"/>
              </a:ext>
            </a:extLst>
          </p:cNvPr>
          <p:cNvPicPr>
            <a:picLocks noChangeAspect="1" noChangeArrowheads="1"/>
          </p:cNvPicPr>
          <p:nvPr userDrawn="1"/>
        </p:nvPicPr>
        <p:blipFill rotWithShape="1">
          <a:blip r:embed="rId18" cstate="print">
            <a:extLst>
              <a:ext uri="{28A0092B-C50C-407E-A947-70E740481C1C}">
                <a14:useLocalDpi xmlns:a14="http://schemas.microsoft.com/office/drawing/2010/main" val="0"/>
              </a:ext>
            </a:extLst>
          </a:blip>
          <a:srcRect l="4000" r="3112"/>
          <a:stretch/>
        </p:blipFill>
        <p:spPr bwMode="auto">
          <a:xfrm>
            <a:off x="9493777" y="6115409"/>
            <a:ext cx="2019339" cy="54891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665DF22-91AD-CE85-A78A-CF35969DE003}"/>
              </a:ext>
            </a:extLst>
          </p:cNvPr>
          <p:cNvSpPr/>
          <p:nvPr userDrawn="1"/>
        </p:nvSpPr>
        <p:spPr>
          <a:xfrm>
            <a:off x="678883" y="6207305"/>
            <a:ext cx="7474517" cy="365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r>
              <a:rPr lang="en-US" sz="1100" b="1" dirty="0">
                <a:solidFill>
                  <a:schemeClr val="bg2">
                    <a:lumMod val="75000"/>
                  </a:schemeClr>
                </a:solidFill>
              </a:rPr>
              <a:t>CONFIDENTIAL</a:t>
            </a:r>
            <a:r>
              <a:rPr lang="en-US" sz="1100" dirty="0">
                <a:solidFill>
                  <a:schemeClr val="bg2">
                    <a:lumMod val="75000"/>
                  </a:schemeClr>
                </a:solidFill>
              </a:rPr>
              <a:t>: The information in this document belongs to Boston Institute of Analytics LLC. Any unauthorized sharing of this material is prohibited and subject to legal action under breach of IP and confidentiality clauses. </a:t>
            </a:r>
          </a:p>
        </p:txBody>
      </p:sp>
    </p:spTree>
    <p:extLst>
      <p:ext uri="{BB962C8B-B14F-4D97-AF65-F5344CB8AC3E}">
        <p14:creationId xmlns:p14="http://schemas.microsoft.com/office/powerpoint/2010/main" val="16281783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2" r:id="rId3"/>
    <p:sldLayoutId id="2147483673" r:id="rId4"/>
    <p:sldLayoutId id="2147483674" r:id="rId5"/>
    <p:sldLayoutId id="2147483675" r:id="rId6"/>
    <p:sldLayoutId id="2147483677" r:id="rId7"/>
    <p:sldLayoutId id="2147483676" r:id="rId8"/>
    <p:sldLayoutId id="2147483663" r:id="rId9"/>
    <p:sldLayoutId id="2147483664" r:id="rId10"/>
    <p:sldLayoutId id="2147483665" r:id="rId11"/>
    <p:sldLayoutId id="2147483666" r:id="rId12"/>
    <p:sldLayoutId id="2147483667" r:id="rId13"/>
    <p:sldLayoutId id="2147483668" r:id="rId14"/>
    <p:sldLayoutId id="2147483670" r:id="rId15"/>
    <p:sldLayoutId id="2147483671" r:id="rId16"/>
  </p:sldLayoutIdLst>
  <p:txStyles>
    <p:titleStyle>
      <a:lvl1pPr algn="l" defTabSz="914400" rtl="0" eaLnBrk="1" latinLnBrk="0" hangingPunct="1">
        <a:lnSpc>
          <a:spcPct val="90000"/>
        </a:lnSpc>
        <a:spcBef>
          <a:spcPct val="0"/>
        </a:spcBef>
        <a:buNone/>
        <a:defRPr sz="3400" b="1" kern="1200">
          <a:solidFill>
            <a:schemeClr val="tx1"/>
          </a:solidFill>
          <a:latin typeface="Calibri" panose="020F050202020403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10000"/>
            </a:schemeClr>
          </a:solidFill>
          <a:latin typeface="Calibri" panose="020F05020202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10000"/>
            </a:schemeClr>
          </a:solidFill>
          <a:latin typeface="Calibri" panose="020F05020202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10000"/>
            </a:schemeClr>
          </a:solidFill>
          <a:latin typeface="Calibri" panose="020F05020202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A225F15-9B21-01FF-BD6D-D04F30F7A091}"/>
              </a:ext>
            </a:extLst>
          </p:cNvPr>
          <p:cNvSpPr/>
          <p:nvPr/>
        </p:nvSpPr>
        <p:spPr>
          <a:xfrm>
            <a:off x="0" y="3023239"/>
            <a:ext cx="12192000" cy="81152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latin typeface="Calibri" panose="020F0502020204030204" pitchFamily="34" charset="0"/>
              </a:rPr>
              <a:t>AI Fraud Detection Maximizing Financial Security</a:t>
            </a:r>
          </a:p>
        </p:txBody>
      </p:sp>
    </p:spTree>
    <p:extLst>
      <p:ext uri="{BB962C8B-B14F-4D97-AF65-F5344CB8AC3E}">
        <p14:creationId xmlns:p14="http://schemas.microsoft.com/office/powerpoint/2010/main" val="1024334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58B6E-C01F-56C7-1E9F-C652CF07A6F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14FDEE3-2080-7493-E19F-04BBDE3B9F1B}"/>
              </a:ext>
            </a:extLst>
          </p:cNvPr>
          <p:cNvPicPr>
            <a:picLocks noChangeAspect="1"/>
          </p:cNvPicPr>
          <p:nvPr/>
        </p:nvPicPr>
        <p:blipFill>
          <a:blip r:embed="rId2"/>
          <a:stretch>
            <a:fillRect/>
          </a:stretch>
        </p:blipFill>
        <p:spPr>
          <a:xfrm>
            <a:off x="696191" y="727364"/>
            <a:ext cx="10837718" cy="5413663"/>
          </a:xfrm>
          <a:prstGeom prst="rect">
            <a:avLst/>
          </a:prstGeom>
        </p:spPr>
      </p:pic>
    </p:spTree>
    <p:extLst>
      <p:ext uri="{BB962C8B-B14F-4D97-AF65-F5344CB8AC3E}">
        <p14:creationId xmlns:p14="http://schemas.microsoft.com/office/powerpoint/2010/main" val="3985947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6105DF-53D7-1CCA-7247-8FDAEF0222AA}"/>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C39A33D-925B-917C-B6E5-BFA8B53259B0}"/>
              </a:ext>
            </a:extLst>
          </p:cNvPr>
          <p:cNvPicPr>
            <a:picLocks noChangeAspect="1"/>
          </p:cNvPicPr>
          <p:nvPr/>
        </p:nvPicPr>
        <p:blipFill>
          <a:blip r:embed="rId2"/>
          <a:stretch>
            <a:fillRect/>
          </a:stretch>
        </p:blipFill>
        <p:spPr>
          <a:xfrm>
            <a:off x="706583" y="716973"/>
            <a:ext cx="10806544" cy="5403272"/>
          </a:xfrm>
          <a:prstGeom prst="rect">
            <a:avLst/>
          </a:prstGeom>
        </p:spPr>
      </p:pic>
    </p:spTree>
    <p:extLst>
      <p:ext uri="{BB962C8B-B14F-4D97-AF65-F5344CB8AC3E}">
        <p14:creationId xmlns:p14="http://schemas.microsoft.com/office/powerpoint/2010/main" val="139348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909A1-AB98-F55B-9771-7EAEDC62755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C1F2DC88-1CAB-0178-2909-35E2304A5E26}"/>
              </a:ext>
            </a:extLst>
          </p:cNvPr>
          <p:cNvPicPr>
            <a:picLocks noChangeAspect="1"/>
          </p:cNvPicPr>
          <p:nvPr/>
        </p:nvPicPr>
        <p:blipFill>
          <a:blip r:embed="rId2"/>
          <a:stretch>
            <a:fillRect/>
          </a:stretch>
        </p:blipFill>
        <p:spPr>
          <a:xfrm>
            <a:off x="633845" y="758537"/>
            <a:ext cx="10858500" cy="5361708"/>
          </a:xfrm>
          <a:prstGeom prst="rect">
            <a:avLst/>
          </a:prstGeom>
        </p:spPr>
      </p:pic>
    </p:spTree>
    <p:extLst>
      <p:ext uri="{BB962C8B-B14F-4D97-AF65-F5344CB8AC3E}">
        <p14:creationId xmlns:p14="http://schemas.microsoft.com/office/powerpoint/2010/main" val="36652657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3CCCC9-5C41-02C1-D1B8-CF89F11B9B8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2B45AD4-7112-9C97-AA71-203E022FF3E9}"/>
              </a:ext>
            </a:extLst>
          </p:cNvPr>
          <p:cNvPicPr>
            <a:picLocks noChangeAspect="1"/>
          </p:cNvPicPr>
          <p:nvPr/>
        </p:nvPicPr>
        <p:blipFill>
          <a:blip r:embed="rId2"/>
          <a:stretch>
            <a:fillRect/>
          </a:stretch>
        </p:blipFill>
        <p:spPr>
          <a:xfrm>
            <a:off x="644236" y="748146"/>
            <a:ext cx="10837719" cy="5372100"/>
          </a:xfrm>
          <a:prstGeom prst="rect">
            <a:avLst/>
          </a:prstGeom>
        </p:spPr>
      </p:pic>
    </p:spTree>
    <p:extLst>
      <p:ext uri="{BB962C8B-B14F-4D97-AF65-F5344CB8AC3E}">
        <p14:creationId xmlns:p14="http://schemas.microsoft.com/office/powerpoint/2010/main" val="3631209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9521C5-5789-14E1-94B8-FE383DF1A36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91C718E-BE8B-C8BA-0250-10000B0F887B}"/>
              </a:ext>
            </a:extLst>
          </p:cNvPr>
          <p:cNvPicPr>
            <a:picLocks noChangeAspect="1"/>
          </p:cNvPicPr>
          <p:nvPr/>
        </p:nvPicPr>
        <p:blipFill>
          <a:blip r:embed="rId2"/>
          <a:stretch>
            <a:fillRect/>
          </a:stretch>
        </p:blipFill>
        <p:spPr>
          <a:xfrm>
            <a:off x="716973" y="716973"/>
            <a:ext cx="10775372" cy="5413663"/>
          </a:xfrm>
          <a:prstGeom prst="rect">
            <a:avLst/>
          </a:prstGeom>
        </p:spPr>
      </p:pic>
    </p:spTree>
    <p:extLst>
      <p:ext uri="{BB962C8B-B14F-4D97-AF65-F5344CB8AC3E}">
        <p14:creationId xmlns:p14="http://schemas.microsoft.com/office/powerpoint/2010/main" val="2518301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0DB94-3F60-5A41-EC60-325D10D44531}"/>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2BE83F3-E8A0-004C-6E27-7E22D1DAE3BC}"/>
              </a:ext>
            </a:extLst>
          </p:cNvPr>
          <p:cNvPicPr>
            <a:picLocks noChangeAspect="1"/>
          </p:cNvPicPr>
          <p:nvPr/>
        </p:nvPicPr>
        <p:blipFill>
          <a:blip r:embed="rId2"/>
          <a:stretch>
            <a:fillRect/>
          </a:stretch>
        </p:blipFill>
        <p:spPr>
          <a:xfrm>
            <a:off x="609600" y="711777"/>
            <a:ext cx="10903527" cy="5400137"/>
          </a:xfrm>
          <a:prstGeom prst="rect">
            <a:avLst/>
          </a:prstGeom>
        </p:spPr>
      </p:pic>
    </p:spTree>
    <p:extLst>
      <p:ext uri="{BB962C8B-B14F-4D97-AF65-F5344CB8AC3E}">
        <p14:creationId xmlns:p14="http://schemas.microsoft.com/office/powerpoint/2010/main" val="34377691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E24BD-3976-83D2-0475-59F20327D10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457DA5F4-0F13-98D4-BB57-ED02B69DF232}"/>
              </a:ext>
            </a:extLst>
          </p:cNvPr>
          <p:cNvPicPr>
            <a:picLocks noChangeAspect="1"/>
          </p:cNvPicPr>
          <p:nvPr/>
        </p:nvPicPr>
        <p:blipFill>
          <a:blip r:embed="rId2"/>
          <a:stretch>
            <a:fillRect/>
          </a:stretch>
        </p:blipFill>
        <p:spPr>
          <a:xfrm>
            <a:off x="665017" y="716973"/>
            <a:ext cx="10868891" cy="5424054"/>
          </a:xfrm>
          <a:prstGeom prst="rect">
            <a:avLst/>
          </a:prstGeom>
        </p:spPr>
      </p:pic>
    </p:spTree>
    <p:extLst>
      <p:ext uri="{BB962C8B-B14F-4D97-AF65-F5344CB8AC3E}">
        <p14:creationId xmlns:p14="http://schemas.microsoft.com/office/powerpoint/2010/main" val="32941553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F80C857-4384-387E-D3B0-A675AA2C932C}"/>
              </a:ext>
            </a:extLst>
          </p:cNvPr>
          <p:cNvSpPr>
            <a:spLocks noGrp="1"/>
          </p:cNvSpPr>
          <p:nvPr>
            <p:ph type="title"/>
          </p:nvPr>
        </p:nvSpPr>
        <p:spPr/>
        <p:txBody>
          <a:bodyPr>
            <a:normAutofit/>
          </a:bodyPr>
          <a:lstStyle/>
          <a:p>
            <a:br>
              <a:rPr lang="en-IN" dirty="0"/>
            </a:br>
            <a:r>
              <a:rPr lang="en-IN" dirty="0"/>
              <a:t>Questions ?</a:t>
            </a:r>
          </a:p>
        </p:txBody>
      </p:sp>
    </p:spTree>
    <p:extLst>
      <p:ext uri="{BB962C8B-B14F-4D97-AF65-F5344CB8AC3E}">
        <p14:creationId xmlns:p14="http://schemas.microsoft.com/office/powerpoint/2010/main" val="1173862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1DBBFEC-17D0-1D96-6CDC-0E5B94EF077B}"/>
              </a:ext>
            </a:extLst>
          </p:cNvPr>
          <p:cNvSpPr/>
          <p:nvPr/>
        </p:nvSpPr>
        <p:spPr>
          <a:xfrm>
            <a:off x="0" y="2091872"/>
            <a:ext cx="12192000" cy="17653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600" b="1" dirty="0">
                <a:latin typeface="Calibri" panose="020F0502020204030204" pitchFamily="34" charset="0"/>
              </a:rPr>
              <a:t>Thank You!</a:t>
            </a:r>
            <a:endParaRPr lang="en-IN" sz="6600" b="1" dirty="0">
              <a:latin typeface="Calibri" panose="020F0502020204030204" pitchFamily="34" charset="0"/>
            </a:endParaRPr>
          </a:p>
        </p:txBody>
      </p:sp>
    </p:spTree>
    <p:extLst>
      <p:ext uri="{BB962C8B-B14F-4D97-AF65-F5344CB8AC3E}">
        <p14:creationId xmlns:p14="http://schemas.microsoft.com/office/powerpoint/2010/main" val="2438371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1A0452D-72C3-BBCA-2B80-C8C56EB41D2F}"/>
              </a:ext>
            </a:extLst>
          </p:cNvPr>
          <p:cNvPicPr>
            <a:picLocks noChangeAspect="1"/>
          </p:cNvPicPr>
          <p:nvPr/>
        </p:nvPicPr>
        <p:blipFill>
          <a:blip r:embed="rId2"/>
          <a:stretch>
            <a:fillRect/>
          </a:stretch>
        </p:blipFill>
        <p:spPr>
          <a:xfrm>
            <a:off x="635168" y="626082"/>
            <a:ext cx="10867568" cy="5510510"/>
          </a:xfrm>
          <a:prstGeom prst="rect">
            <a:avLst/>
          </a:prstGeom>
        </p:spPr>
      </p:pic>
    </p:spTree>
    <p:extLst>
      <p:ext uri="{BB962C8B-B14F-4D97-AF65-F5344CB8AC3E}">
        <p14:creationId xmlns:p14="http://schemas.microsoft.com/office/powerpoint/2010/main" val="35062001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4433885-2530-D5DF-DC93-613554D0D1EC}"/>
              </a:ext>
            </a:extLst>
          </p:cNvPr>
          <p:cNvPicPr>
            <a:picLocks noChangeAspect="1"/>
          </p:cNvPicPr>
          <p:nvPr/>
        </p:nvPicPr>
        <p:blipFill>
          <a:blip r:embed="rId3"/>
          <a:stretch>
            <a:fillRect/>
          </a:stretch>
        </p:blipFill>
        <p:spPr>
          <a:xfrm>
            <a:off x="698309" y="746374"/>
            <a:ext cx="10795382" cy="5365251"/>
          </a:xfrm>
          <a:prstGeom prst="rect">
            <a:avLst/>
          </a:prstGeom>
        </p:spPr>
      </p:pic>
    </p:spTree>
    <p:extLst>
      <p:ext uri="{BB962C8B-B14F-4D97-AF65-F5344CB8AC3E}">
        <p14:creationId xmlns:p14="http://schemas.microsoft.com/office/powerpoint/2010/main" val="2845992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167ADD-125D-41C0-80BE-B3D33BFD372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8E83279-C016-B008-1963-DC9EA0F8B094}"/>
              </a:ext>
            </a:extLst>
          </p:cNvPr>
          <p:cNvPicPr>
            <a:picLocks noChangeAspect="1"/>
          </p:cNvPicPr>
          <p:nvPr/>
        </p:nvPicPr>
        <p:blipFill>
          <a:blip r:embed="rId3"/>
          <a:stretch>
            <a:fillRect/>
          </a:stretch>
        </p:blipFill>
        <p:spPr>
          <a:xfrm>
            <a:off x="680718" y="758535"/>
            <a:ext cx="10790846" cy="5382491"/>
          </a:xfrm>
          <a:prstGeom prst="rect">
            <a:avLst/>
          </a:prstGeom>
        </p:spPr>
      </p:pic>
    </p:spTree>
    <p:extLst>
      <p:ext uri="{BB962C8B-B14F-4D97-AF65-F5344CB8AC3E}">
        <p14:creationId xmlns:p14="http://schemas.microsoft.com/office/powerpoint/2010/main" val="1132940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4EC83-6C80-63CE-2EF0-DA2863B208CB}"/>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58181A84-075E-C726-912B-3C17D12BF12B}"/>
              </a:ext>
            </a:extLst>
          </p:cNvPr>
          <p:cNvPicPr>
            <a:picLocks noChangeAspect="1"/>
          </p:cNvPicPr>
          <p:nvPr/>
        </p:nvPicPr>
        <p:blipFill>
          <a:blip r:embed="rId2"/>
          <a:stretch>
            <a:fillRect/>
          </a:stretch>
        </p:blipFill>
        <p:spPr>
          <a:xfrm>
            <a:off x="725557" y="800100"/>
            <a:ext cx="10797961" cy="5162903"/>
          </a:xfrm>
          <a:prstGeom prst="rect">
            <a:avLst/>
          </a:prstGeom>
        </p:spPr>
      </p:pic>
    </p:spTree>
    <p:extLst>
      <p:ext uri="{BB962C8B-B14F-4D97-AF65-F5344CB8AC3E}">
        <p14:creationId xmlns:p14="http://schemas.microsoft.com/office/powerpoint/2010/main" val="3634706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7B3F9EC-FD6F-052E-A957-ABF487BAB6F4}"/>
              </a:ext>
            </a:extLst>
          </p:cNvPr>
          <p:cNvPicPr>
            <a:picLocks noChangeAspect="1"/>
          </p:cNvPicPr>
          <p:nvPr/>
        </p:nvPicPr>
        <p:blipFill>
          <a:blip r:embed="rId2"/>
          <a:stretch>
            <a:fillRect/>
          </a:stretch>
        </p:blipFill>
        <p:spPr>
          <a:xfrm>
            <a:off x="666750" y="693414"/>
            <a:ext cx="10858499" cy="5471172"/>
          </a:xfrm>
          <a:prstGeom prst="rect">
            <a:avLst/>
          </a:prstGeom>
        </p:spPr>
      </p:pic>
    </p:spTree>
    <p:extLst>
      <p:ext uri="{BB962C8B-B14F-4D97-AF65-F5344CB8AC3E}">
        <p14:creationId xmlns:p14="http://schemas.microsoft.com/office/powerpoint/2010/main" val="2272459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5E70E1-1EDD-A6B2-AB59-6C3321E8A9E0}"/>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C41692ED-79A3-5047-47EC-79601ED465B4}"/>
              </a:ext>
            </a:extLst>
          </p:cNvPr>
          <p:cNvPicPr>
            <a:picLocks noChangeAspect="1"/>
          </p:cNvPicPr>
          <p:nvPr/>
        </p:nvPicPr>
        <p:blipFill>
          <a:blip r:embed="rId2"/>
          <a:stretch>
            <a:fillRect/>
          </a:stretch>
        </p:blipFill>
        <p:spPr>
          <a:xfrm>
            <a:off x="602673" y="721582"/>
            <a:ext cx="10983191" cy="1055264"/>
          </a:xfrm>
          <a:prstGeom prst="rect">
            <a:avLst/>
          </a:prstGeom>
        </p:spPr>
      </p:pic>
      <p:pic>
        <p:nvPicPr>
          <p:cNvPr id="6" name="Picture 5">
            <a:extLst>
              <a:ext uri="{FF2B5EF4-FFF2-40B4-BE49-F238E27FC236}">
                <a16:creationId xmlns:a16="http://schemas.microsoft.com/office/drawing/2014/main" id="{84843314-EAF0-526E-D331-89697F3BAABA}"/>
              </a:ext>
            </a:extLst>
          </p:cNvPr>
          <p:cNvPicPr>
            <a:picLocks noChangeAspect="1"/>
          </p:cNvPicPr>
          <p:nvPr/>
        </p:nvPicPr>
        <p:blipFill>
          <a:blip r:embed="rId3"/>
          <a:stretch>
            <a:fillRect/>
          </a:stretch>
        </p:blipFill>
        <p:spPr>
          <a:xfrm>
            <a:off x="602673" y="1776846"/>
            <a:ext cx="10983191" cy="4126997"/>
          </a:xfrm>
          <a:prstGeom prst="rect">
            <a:avLst/>
          </a:prstGeom>
        </p:spPr>
      </p:pic>
    </p:spTree>
    <p:extLst>
      <p:ext uri="{BB962C8B-B14F-4D97-AF65-F5344CB8AC3E}">
        <p14:creationId xmlns:p14="http://schemas.microsoft.com/office/powerpoint/2010/main" val="4024573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F2DEFA-DB6F-5E1B-1CE7-A465DD71A35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59278E4C-BD09-B276-6B02-4E361FC2DA6B}"/>
              </a:ext>
            </a:extLst>
          </p:cNvPr>
          <p:cNvPicPr>
            <a:picLocks noChangeAspect="1"/>
          </p:cNvPicPr>
          <p:nvPr/>
        </p:nvPicPr>
        <p:blipFill>
          <a:blip r:embed="rId2"/>
          <a:stretch>
            <a:fillRect/>
          </a:stretch>
        </p:blipFill>
        <p:spPr>
          <a:xfrm>
            <a:off x="685800" y="685799"/>
            <a:ext cx="10868891" cy="5382491"/>
          </a:xfrm>
          <a:prstGeom prst="rect">
            <a:avLst/>
          </a:prstGeom>
        </p:spPr>
      </p:pic>
    </p:spTree>
    <p:extLst>
      <p:ext uri="{BB962C8B-B14F-4D97-AF65-F5344CB8AC3E}">
        <p14:creationId xmlns:p14="http://schemas.microsoft.com/office/powerpoint/2010/main" val="3388349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F994CE-7E6B-7771-CC00-1E111801837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CD92C7D-6874-37A4-BD66-1E96963C0FE0}"/>
              </a:ext>
            </a:extLst>
          </p:cNvPr>
          <p:cNvPicPr>
            <a:picLocks noChangeAspect="1"/>
          </p:cNvPicPr>
          <p:nvPr/>
        </p:nvPicPr>
        <p:blipFill>
          <a:blip r:embed="rId2"/>
          <a:stretch>
            <a:fillRect/>
          </a:stretch>
        </p:blipFill>
        <p:spPr>
          <a:xfrm>
            <a:off x="654627" y="696191"/>
            <a:ext cx="10910455" cy="5403273"/>
          </a:xfrm>
          <a:prstGeom prst="rect">
            <a:avLst/>
          </a:prstGeom>
        </p:spPr>
      </p:pic>
    </p:spTree>
    <p:extLst>
      <p:ext uri="{BB962C8B-B14F-4D97-AF65-F5344CB8AC3E}">
        <p14:creationId xmlns:p14="http://schemas.microsoft.com/office/powerpoint/2010/main" val="967919482"/>
      </p:ext>
    </p:extLst>
  </p:cSld>
  <p:clrMapOvr>
    <a:masterClrMapping/>
  </p:clrMapOvr>
</p:sld>
</file>

<file path=ppt/theme/theme1.xml><?xml version="1.0" encoding="utf-8"?>
<a:theme xmlns:a="http://schemas.openxmlformats.org/drawingml/2006/main" name="BIA Template">
  <a:themeElements>
    <a:clrScheme name="Custom 4">
      <a:dk1>
        <a:srgbClr val="161A3E"/>
      </a:dk1>
      <a:lt1>
        <a:sysClr val="window" lastClr="FFFFFF"/>
      </a:lt1>
      <a:dk2>
        <a:srgbClr val="44546A"/>
      </a:dk2>
      <a:lt2>
        <a:srgbClr val="E7E6E6"/>
      </a:lt2>
      <a:accent1>
        <a:srgbClr val="4472C4"/>
      </a:accent1>
      <a:accent2>
        <a:srgbClr val="ED7D31"/>
      </a:accent2>
      <a:accent3>
        <a:srgbClr val="44546A"/>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6998</TotalTime>
  <Words>14</Words>
  <Application>Microsoft Office PowerPoint</Application>
  <PresentationFormat>Widescreen</PresentationFormat>
  <Paragraphs>5</Paragraphs>
  <Slides>18</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BIA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Questions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Aayush Shah</dc:creator>
  <cp:lastModifiedBy>Sankar Poiyamozhi</cp:lastModifiedBy>
  <cp:revision>2260</cp:revision>
  <dcterms:created xsi:type="dcterms:W3CDTF">2020-12-23T13:36:00Z</dcterms:created>
  <dcterms:modified xsi:type="dcterms:W3CDTF">2025-12-26T10:27:07Z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0B547D39C558497AB25C6414A889D07D</vt:lpwstr>
  </property>
  <property fmtid="{D5CDD505-2E9C-101B-9397-08002B2CF9AE}" pid="3" name="KSOProductBuildVer">
    <vt:lpwstr>1033-11.2.0.11306</vt:lpwstr>
  </property>
</Properties>
</file>

<file path=docProps/thumbnail.jpeg>
</file>